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D1DE-9E35-4735-BFD0-40659353C5B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51B-E323-4122-98D1-07308BEB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aklass.ru/p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onlinetestpad.com/ru/tests/vpr/4class" TargetMode="External"/><Relationship Id="rId4" Type="http://schemas.openxmlformats.org/officeDocument/2006/relationships/hyperlink" Target="https://math4-vpr.sdamgia.ru/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43.userapi.com/impg/kjTsrM_D-SqPiI_GMhnZQYISREXYXqF5GX5tdw/xCF95bc6o1U.jpg?size=1280x1280&amp;quality=95&amp;sign=cf557083f583d3b9a7db6b01386df315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86520"/>
            <a:ext cx="8643998" cy="3238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институт оценки качества образования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user\Desktop\qzpP6Cosj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78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user\Desktop\NiRX9UQI-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Предметы ВПР - 2025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428736"/>
            <a:ext cx="635798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Русский язык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Математика</a:t>
            </a:r>
          </a:p>
          <a:p>
            <a:pPr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1028569" cy="953103"/>
          </a:xfrm>
          <a:prstGeom prst="rect">
            <a:avLst/>
          </a:prstGeom>
          <a:noFill/>
        </p:spPr>
      </p:pic>
      <p:pic>
        <p:nvPicPr>
          <p:cNvPr id="7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1028569" cy="95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ahnschrift Condensed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Bahnschrift Condensed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ВПР </a:t>
            </a:r>
            <a:r>
              <a:rPr lang="ru-RU" sz="2800" dirty="0">
                <a:solidFill>
                  <a:srgbClr val="0070C0"/>
                </a:solidFill>
                <a:latin typeface="Bahnschrift Condensed" pitchFamily="34" charset="0"/>
              </a:rPr>
              <a:t>проводится для каждого класса по одному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предмету</a:t>
            </a:r>
            <a:b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Bahnschrift Condensed" pitchFamily="34" charset="0"/>
              </a:rPr>
              <a:t>на основе случайного выбора федеральным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организатором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6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571744"/>
            <a:ext cx="1500198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928802"/>
            <a:ext cx="7000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Литературное чтение</a:t>
            </a:r>
          </a:p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Окружающий мир</a:t>
            </a:r>
          </a:p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Иностранный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64357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позднее чем за 7 </a:t>
            </a:r>
            <a:r>
              <a:rPr lang="ru-RU" b="1" dirty="0" smtClean="0">
                <a:solidFill>
                  <a:srgbClr val="FF0000"/>
                </a:solidFill>
              </a:rPr>
              <a:t>дней до </a:t>
            </a:r>
            <a:r>
              <a:rPr lang="ru-RU" b="1" dirty="0">
                <a:solidFill>
                  <a:srgbClr val="FF0000"/>
                </a:solidFill>
              </a:rPr>
              <a:t>проведения </a:t>
            </a:r>
            <a:r>
              <a:rPr lang="ru-RU" b="1" dirty="0" smtClean="0">
                <a:solidFill>
                  <a:srgbClr val="FF0000"/>
                </a:solidFill>
              </a:rPr>
              <a:t>ВПР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Структура проверочных работ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</a:rPr>
              <a:t>МАТЕМАТИКА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Проверочная работа содержит 11 заданий. В заданиях 1, 2, 4, 5 (пункт 1), 6 (пункты 1 и 2), 7 и 9 (пункты 1 и 2) следует записать только ответ. Полное решение не является объектом проверки. В заданиях 5 (пункт 2) и 10 нужно сделать чертеж или рисунок. В заданиях 3, 8 и 11 объектом проверки является полное решение, то есть последовательность действий и рассуждений обучающегося.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</a:rPr>
              <a:t>РУССКИЙ ЯЗЫК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Проверочная работа содержит 12 заданий, в том числе 9 заданий к приведенному в варианте проверочной работы тексту для чтения. Задания 3, 4, 5, 6, 12 предполагают запись развернутого ответа, задания 2, 7, 8, 9–11 – в виде слова (сочетания слов), задание 1 – постановку ударения в приведенных словах.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ОКРУЖАЮЩИЙ МИР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Проверочная работа содержит 10 заданий, которые различаются по содержанию. Задания 1 и 4 предполагают выделение и подпись определенных элементов на приведенных изображениях. Задания 2, 3, 5 и 6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6.1 и 6.2) предполагают краткий ответ в виде набора цифр, слова или сочетания слов. Задания 6 (п. 6.3), 7, 8, 9 и 10 предполагают развёрнутый ответ.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ЛИТЕРАТУРНОЕ ЧТЕНИЕ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Проверочная работа содержит 14 заданий. Задания 1, 2, 6 (п. 6.1), 7, 8 и 12 предполагают выбор одного верного ответа. Задания 4, 5, 10, 11 и 13 предполагают краткий ответ в виде набора цифр, слова или сочетания слов. Задание 9 предполагает определение последовательности событий в соответствии с содержанием текста. Задания 3, 6 (п. 6.2) и 14 предполагают развёрнутый ответ.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ИНОСТРАННЫЙ ЯЗЫК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Проверочная работа содержит 4 задания: 3 задания предполагают краткий ответ в виде комбинации цифр, 1 задание – развернутый ответ. Задания в совокупности охватывают различные аспекты содержания базовых социальных ролей (гражданина, потребителя, труженика (работника), члена семьи), а также основы межличностных отношений и особенности поведения человека в современной информационной среде. </a:t>
            </a:r>
            <a:endParaRPr lang="ru-RU" sz="12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Формы подготовки к ВПР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и варианты учебных материалов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4480" y="1571612"/>
            <a:ext cx="714380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Интенсивная </a:t>
            </a:r>
            <a:r>
              <a:rPr lang="ru-RU" sz="1800" dirty="0"/>
              <a:t>подготовка: не обращаем внимание на ВПР </a:t>
            </a:r>
            <a:r>
              <a:rPr lang="ru-RU" sz="1800" dirty="0" smtClean="0"/>
              <a:t>до последнего момента</a:t>
            </a:r>
            <a:r>
              <a:rPr lang="ru-RU" sz="1800" dirty="0"/>
              <a:t>. </a:t>
            </a:r>
            <a:r>
              <a:rPr lang="ru-RU" sz="1800" dirty="0" smtClean="0"/>
              <a:t>За 1 </a:t>
            </a:r>
            <a:r>
              <a:rPr lang="ru-RU" sz="1800" dirty="0"/>
              <a:t>месяц до ВПР </a:t>
            </a:r>
            <a:r>
              <a:rPr lang="ru-RU" sz="1800" dirty="0" err="1" smtClean="0"/>
              <a:t>прорешиваем</a:t>
            </a:r>
            <a:r>
              <a:rPr lang="ru-RU" sz="1800" dirty="0" smtClean="0"/>
              <a:t> демонстрационные </a:t>
            </a:r>
            <a:r>
              <a:rPr lang="ru-RU" sz="1800" dirty="0"/>
              <a:t>варианты.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на уроке: небольшими порциями в </a:t>
            </a:r>
            <a:r>
              <a:rPr lang="ru-RU" sz="1800" dirty="0" smtClean="0"/>
              <a:t>течение учебного года вкрапляем </a:t>
            </a:r>
            <a:r>
              <a:rPr lang="ru-RU" sz="1800" dirty="0"/>
              <a:t>задания в уроки, в соответствии с программным </a:t>
            </a:r>
            <a:r>
              <a:rPr lang="ru-RU" sz="1800" dirty="0" smtClean="0"/>
              <a:t>содержанием.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в ходе домашних работ: не тратим время на уроках, </a:t>
            </a:r>
            <a:r>
              <a:rPr lang="ru-RU" sz="1800" dirty="0" smtClean="0"/>
              <a:t>но </a:t>
            </a:r>
            <a:r>
              <a:rPr lang="ru-RU" sz="1800" dirty="0" err="1" smtClean="0"/>
              <a:t>дозированно</a:t>
            </a:r>
            <a:r>
              <a:rPr lang="ru-RU" sz="1800" dirty="0" smtClean="0"/>
              <a:t> </a:t>
            </a:r>
            <a:r>
              <a:rPr lang="ru-RU" sz="1800" dirty="0"/>
              <a:t>формируем задания ВПР как часть </a:t>
            </a:r>
            <a:r>
              <a:rPr lang="ru-RU" sz="1800" dirty="0" smtClean="0"/>
              <a:t>домашнего задания.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8434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143008" cy="1079759"/>
          </a:xfrm>
          <a:prstGeom prst="rect">
            <a:avLst/>
          </a:prstGeom>
          <a:noFill/>
        </p:spPr>
      </p:pic>
      <p:pic>
        <p:nvPicPr>
          <p:cNvPr id="6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1143008" cy="1079759"/>
          </a:xfrm>
          <a:prstGeom prst="rect">
            <a:avLst/>
          </a:prstGeom>
          <a:noFill/>
        </p:spPr>
      </p:pic>
      <p:pic>
        <p:nvPicPr>
          <p:cNvPr id="7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1143008" cy="10797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4292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ВАЖНО постоянно контролировать какие трудности возникают.</a:t>
            </a:r>
          </a:p>
          <a:p>
            <a:pPr algn="just"/>
            <a:r>
              <a:rPr lang="ru-RU" dirty="0" smtClean="0"/>
              <a:t>В любом случае подготовка к ВПР – это систематизированное повторение учебного материала, которое любой учитель организует вне зависимости от того, кто и как проводит итоговое оценивание.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ПОЛЕЗНЫЕ САЙТЫ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286676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https://fioco.ru/obraztsi_i_opisaniya_vpr_2025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https://www.yaklass.ru/p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4"/>
              </a:rPr>
              <a:t>https://math4-vpr.sdamgia.ru/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5"/>
              </a:rPr>
              <a:t>https://onlinetestpad.com/ru/tests/vpr/4class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19460" name="AutoShape 4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C:\Users\user\AppData\Local\Temp\{DE42BF4E-18E2-46E8-88A9-3F726C6DBF7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C:\Users\user\AppData\Local\Temp\{8BA06A7D-B7A9-4443-B708-6BE517FFC7D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1042942" cy="104294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2857496"/>
            <a:ext cx="102870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C:\Users\user\Desktop\d713555a-b160-4502-a89c-8324f22c1a5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1071570" cy="528802"/>
          </a:xfrm>
          <a:prstGeom prst="rect">
            <a:avLst/>
          </a:prstGeom>
          <a:noFill/>
        </p:spPr>
      </p:pic>
      <p:pic>
        <p:nvPicPr>
          <p:cNvPr id="14" name="Picture 12" descr="C:\Users\user\Desktop\collageClip-60578961a33a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64344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518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</vt:lpstr>
      <vt:lpstr>Слайд 3</vt:lpstr>
      <vt:lpstr>Предметы ВПР - 2025</vt:lpstr>
      <vt:lpstr> ВПР проводится для каждого класса по одному предмету  на основе случайного выбора федеральным организатором </vt:lpstr>
      <vt:lpstr>Структура проверочных работ</vt:lpstr>
      <vt:lpstr> Формы подготовки к ВПР  и варианты учебных материалов </vt:lpstr>
      <vt:lpstr>ПОЛЕЗНЫЕ САЙТЫ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2024-10-31T16:10:37Z</dcterms:created>
  <dcterms:modified xsi:type="dcterms:W3CDTF">2025-02-06T08:10:25Z</dcterms:modified>
</cp:coreProperties>
</file>